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62" r:id="rId6"/>
    <p:sldId id="264" r:id="rId7"/>
    <p:sldId id="265" r:id="rId8"/>
    <p:sldId id="267" r:id="rId9"/>
    <p:sldId id="266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calle Cup" initials="PC" lastIdx="1" clrIdx="0">
    <p:extLst>
      <p:ext uri="{19B8F6BF-5375-455C-9EA6-DF929625EA0E}">
        <p15:presenceInfo xmlns:p15="http://schemas.microsoft.com/office/powerpoint/2012/main" userId="S::pascalle.cup@award.nl::0ea304e4-fd88-43e4-aecf-62256dd202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8F539C-0440-4373-84B4-632E4531EFE2}" v="35" dt="2019-10-29T10:42:07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49" autoAdjust="0"/>
  </p:normalViewPr>
  <p:slideViewPr>
    <p:cSldViewPr>
      <p:cViewPr varScale="1">
        <p:scale>
          <a:sx n="85" d="100"/>
          <a:sy n="85" d="100"/>
        </p:scale>
        <p:origin x="1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0ea304e4-fd88-43e4-aecf-62256dd202c8" providerId="ADAL" clId="{4936051A-01E7-4D47-8A7A-B274F578FC58}"/>
    <pc:docChg chg="custSel addSld delSld modSld">
      <pc:chgData name="Pascalle Cup" userId="0ea304e4-fd88-43e4-aecf-62256dd202c8" providerId="ADAL" clId="{4936051A-01E7-4D47-8A7A-B274F578FC58}" dt="2019-10-21T20:23:32.632" v="609" actId="14100"/>
      <pc:docMkLst>
        <pc:docMk/>
      </pc:docMkLst>
      <pc:sldChg chg="addSp delSp modSp">
        <pc:chgData name="Pascalle Cup" userId="0ea304e4-fd88-43e4-aecf-62256dd202c8" providerId="ADAL" clId="{4936051A-01E7-4D47-8A7A-B274F578FC58}" dt="2019-10-21T20:06:56.537" v="315" actId="1076"/>
        <pc:sldMkLst>
          <pc:docMk/>
          <pc:sldMk cId="1471509800" sldId="262"/>
        </pc:sldMkLst>
        <pc:spChg chg="mod">
          <ac:chgData name="Pascalle Cup" userId="0ea304e4-fd88-43e4-aecf-62256dd202c8" providerId="ADAL" clId="{4936051A-01E7-4D47-8A7A-B274F578FC58}" dt="2019-10-21T20:05:32.176" v="302" actId="1076"/>
          <ac:spMkLst>
            <pc:docMk/>
            <pc:sldMk cId="1471509800" sldId="262"/>
            <ac:spMk id="2" creationId="{20EF1435-BAF1-4C7A-8B3B-D2AC3CD2D527}"/>
          </ac:spMkLst>
        </pc:spChg>
        <pc:spChg chg="mod">
          <ac:chgData name="Pascalle Cup" userId="0ea304e4-fd88-43e4-aecf-62256dd202c8" providerId="ADAL" clId="{4936051A-01E7-4D47-8A7A-B274F578FC58}" dt="2019-10-21T20:05:43.481" v="311" actId="20577"/>
          <ac:spMkLst>
            <pc:docMk/>
            <pc:sldMk cId="1471509800" sldId="262"/>
            <ac:spMk id="3" creationId="{C1EC4335-2F44-4A19-A473-C3DF85DC9241}"/>
          </ac:spMkLst>
        </pc:spChg>
        <pc:picChg chg="del">
          <ac:chgData name="Pascalle Cup" userId="0ea304e4-fd88-43e4-aecf-62256dd202c8" providerId="ADAL" clId="{4936051A-01E7-4D47-8A7A-B274F578FC58}" dt="2019-10-21T20:03:45.559" v="299" actId="478"/>
          <ac:picMkLst>
            <pc:docMk/>
            <pc:sldMk cId="1471509800" sldId="262"/>
            <ac:picMk id="4" creationId="{10B908AA-1A54-4E45-8F8E-B6E7D35BF76F}"/>
          </ac:picMkLst>
        </pc:picChg>
        <pc:picChg chg="add del mod">
          <ac:chgData name="Pascalle Cup" userId="0ea304e4-fd88-43e4-aecf-62256dd202c8" providerId="ADAL" clId="{4936051A-01E7-4D47-8A7A-B274F578FC58}" dt="2019-10-21T20:06:45.403" v="312" actId="478"/>
          <ac:picMkLst>
            <pc:docMk/>
            <pc:sldMk cId="1471509800" sldId="262"/>
            <ac:picMk id="5" creationId="{88879E36-3386-497D-B78F-CC4ED38BE9C7}"/>
          </ac:picMkLst>
        </pc:picChg>
        <pc:picChg chg="add mod">
          <ac:chgData name="Pascalle Cup" userId="0ea304e4-fd88-43e4-aecf-62256dd202c8" providerId="ADAL" clId="{4936051A-01E7-4D47-8A7A-B274F578FC58}" dt="2019-10-21T20:06:56.537" v="315" actId="1076"/>
          <ac:picMkLst>
            <pc:docMk/>
            <pc:sldMk cId="1471509800" sldId="262"/>
            <ac:picMk id="6" creationId="{53620498-AC87-40C4-867A-4388EB29587A}"/>
          </ac:picMkLst>
        </pc:picChg>
      </pc:sldChg>
      <pc:sldChg chg="addSp delSp modSp">
        <pc:chgData name="Pascalle Cup" userId="0ea304e4-fd88-43e4-aecf-62256dd202c8" providerId="ADAL" clId="{4936051A-01E7-4D47-8A7A-B274F578FC58}" dt="2019-10-21T20:22:34.425" v="590" actId="1076"/>
        <pc:sldMkLst>
          <pc:docMk/>
          <pc:sldMk cId="721179708" sldId="263"/>
        </pc:sldMkLst>
        <pc:spChg chg="del">
          <ac:chgData name="Pascalle Cup" userId="0ea304e4-fd88-43e4-aecf-62256dd202c8" providerId="ADAL" clId="{4936051A-01E7-4D47-8A7A-B274F578FC58}" dt="2019-10-21T20:19:39.900" v="586" actId="478"/>
          <ac:spMkLst>
            <pc:docMk/>
            <pc:sldMk cId="721179708" sldId="263"/>
            <ac:spMk id="4" creationId="{A0B97D18-A96F-4F57-82C7-130E66859957}"/>
          </ac:spMkLst>
        </pc:spChg>
        <pc:picChg chg="del">
          <ac:chgData name="Pascalle Cup" userId="0ea304e4-fd88-43e4-aecf-62256dd202c8" providerId="ADAL" clId="{4936051A-01E7-4D47-8A7A-B274F578FC58}" dt="2019-10-21T20:19:37.135" v="585" actId="478"/>
          <ac:picMkLst>
            <pc:docMk/>
            <pc:sldMk cId="721179708" sldId="263"/>
            <ac:picMk id="2" creationId="{2E1CC512-357E-42C1-A1B4-FF9B2C607D90}"/>
          </ac:picMkLst>
        </pc:picChg>
        <pc:picChg chg="add mod modCrop">
          <ac:chgData name="Pascalle Cup" userId="0ea304e4-fd88-43e4-aecf-62256dd202c8" providerId="ADAL" clId="{4936051A-01E7-4D47-8A7A-B274F578FC58}" dt="2019-10-21T20:22:34.425" v="590" actId="1076"/>
          <ac:picMkLst>
            <pc:docMk/>
            <pc:sldMk cId="721179708" sldId="263"/>
            <ac:picMk id="3" creationId="{86B35980-61B9-402F-A618-275F4E36EF39}"/>
          </ac:picMkLst>
        </pc:picChg>
      </pc:sldChg>
      <pc:sldChg chg="addSp modSp add">
        <pc:chgData name="Pascalle Cup" userId="0ea304e4-fd88-43e4-aecf-62256dd202c8" providerId="ADAL" clId="{4936051A-01E7-4D47-8A7A-B274F578FC58}" dt="2019-10-21T20:11:34.336" v="367" actId="1076"/>
        <pc:sldMkLst>
          <pc:docMk/>
          <pc:sldMk cId="698046654" sldId="264"/>
        </pc:sldMkLst>
        <pc:spChg chg="add mod">
          <ac:chgData name="Pascalle Cup" userId="0ea304e4-fd88-43e4-aecf-62256dd202c8" providerId="ADAL" clId="{4936051A-01E7-4D47-8A7A-B274F578FC58}" dt="2019-10-21T20:11:29.386" v="366" actId="14100"/>
          <ac:spMkLst>
            <pc:docMk/>
            <pc:sldMk cId="698046654" sldId="264"/>
            <ac:spMk id="2" creationId="{5B0398A6-50C8-41EC-9103-A25E368C36A1}"/>
          </ac:spMkLst>
        </pc:spChg>
        <pc:spChg chg="add mod">
          <ac:chgData name="Pascalle Cup" userId="0ea304e4-fd88-43e4-aecf-62256dd202c8" providerId="ADAL" clId="{4936051A-01E7-4D47-8A7A-B274F578FC58}" dt="2019-10-21T20:11:34.336" v="367" actId="1076"/>
          <ac:spMkLst>
            <pc:docMk/>
            <pc:sldMk cId="698046654" sldId="264"/>
            <ac:spMk id="3" creationId="{3E4F6E84-5C72-42EE-A022-5FA0A3CB3A48}"/>
          </ac:spMkLst>
        </pc:spChg>
      </pc:sldChg>
      <pc:sldChg chg="del">
        <pc:chgData name="Pascalle Cup" userId="0ea304e4-fd88-43e4-aecf-62256dd202c8" providerId="ADAL" clId="{4936051A-01E7-4D47-8A7A-B274F578FC58}" dt="2019-10-21T20:07:01.100" v="316" actId="2696"/>
        <pc:sldMkLst>
          <pc:docMk/>
          <pc:sldMk cId="2393896794" sldId="264"/>
        </pc:sldMkLst>
      </pc:sldChg>
      <pc:sldChg chg="addSp modSp add addCm">
        <pc:chgData name="Pascalle Cup" userId="0ea304e4-fd88-43e4-aecf-62256dd202c8" providerId="ADAL" clId="{4936051A-01E7-4D47-8A7A-B274F578FC58}" dt="2019-10-21T20:12:50.319" v="420" actId="1076"/>
        <pc:sldMkLst>
          <pc:docMk/>
          <pc:sldMk cId="100592068" sldId="265"/>
        </pc:sldMkLst>
        <pc:spChg chg="add mod">
          <ac:chgData name="Pascalle Cup" userId="0ea304e4-fd88-43e4-aecf-62256dd202c8" providerId="ADAL" clId="{4936051A-01E7-4D47-8A7A-B274F578FC58}" dt="2019-10-21T20:12:50.319" v="420" actId="1076"/>
          <ac:spMkLst>
            <pc:docMk/>
            <pc:sldMk cId="100592068" sldId="265"/>
            <ac:spMk id="3" creationId="{C7DAA2D8-FD3C-4148-B8D4-3BE7568D2871}"/>
          </ac:spMkLst>
        </pc:spChg>
        <pc:picChg chg="add mod">
          <ac:chgData name="Pascalle Cup" userId="0ea304e4-fd88-43e4-aecf-62256dd202c8" providerId="ADAL" clId="{4936051A-01E7-4D47-8A7A-B274F578FC58}" dt="2019-10-21T20:12:40.294" v="416" actId="1076"/>
          <ac:picMkLst>
            <pc:docMk/>
            <pc:sldMk cId="100592068" sldId="265"/>
            <ac:picMk id="2" creationId="{F5A13C6B-02CA-46A5-8AC2-E8258B29DCDE}"/>
          </ac:picMkLst>
        </pc:picChg>
      </pc:sldChg>
      <pc:sldChg chg="del">
        <pc:chgData name="Pascalle Cup" userId="0ea304e4-fd88-43e4-aecf-62256dd202c8" providerId="ADAL" clId="{4936051A-01E7-4D47-8A7A-B274F578FC58}" dt="2019-10-21T20:07:03.533" v="317" actId="2696"/>
        <pc:sldMkLst>
          <pc:docMk/>
          <pc:sldMk cId="2371550630" sldId="265"/>
        </pc:sldMkLst>
      </pc:sldChg>
      <pc:sldChg chg="addSp delSp modSp add">
        <pc:chgData name="Pascalle Cup" userId="0ea304e4-fd88-43e4-aecf-62256dd202c8" providerId="ADAL" clId="{4936051A-01E7-4D47-8A7A-B274F578FC58}" dt="2019-10-21T20:23:32.632" v="609" actId="14100"/>
        <pc:sldMkLst>
          <pc:docMk/>
          <pc:sldMk cId="2961986591" sldId="266"/>
        </pc:sldMkLst>
        <pc:spChg chg="add mod">
          <ac:chgData name="Pascalle Cup" userId="0ea304e4-fd88-43e4-aecf-62256dd202c8" providerId="ADAL" clId="{4936051A-01E7-4D47-8A7A-B274F578FC58}" dt="2019-10-21T20:16:50.614" v="507" actId="1076"/>
          <ac:spMkLst>
            <pc:docMk/>
            <pc:sldMk cId="2961986591" sldId="266"/>
            <ac:spMk id="2" creationId="{17232516-C4E1-474C-890A-60E3367CC7EB}"/>
          </ac:spMkLst>
        </pc:spChg>
        <pc:spChg chg="add del mod">
          <ac:chgData name="Pascalle Cup" userId="0ea304e4-fd88-43e4-aecf-62256dd202c8" providerId="ADAL" clId="{4936051A-01E7-4D47-8A7A-B274F578FC58}" dt="2019-10-21T20:14:14.011" v="474" actId="478"/>
          <ac:spMkLst>
            <pc:docMk/>
            <pc:sldMk cId="2961986591" sldId="266"/>
            <ac:spMk id="3" creationId="{F19F816F-4541-4198-B3E9-459CA8414AA3}"/>
          </ac:spMkLst>
        </pc:spChg>
        <pc:spChg chg="add del">
          <ac:chgData name="Pascalle Cup" userId="0ea304e4-fd88-43e4-aecf-62256dd202c8" providerId="ADAL" clId="{4936051A-01E7-4D47-8A7A-B274F578FC58}" dt="2019-10-21T20:14:11.122" v="472" actId="478"/>
          <ac:spMkLst>
            <pc:docMk/>
            <pc:sldMk cId="2961986591" sldId="266"/>
            <ac:spMk id="4" creationId="{EE274639-2816-45F1-9B14-39BEC3C49CEB}"/>
          </ac:spMkLst>
        </pc:spChg>
        <pc:spChg chg="add mod">
          <ac:chgData name="Pascalle Cup" userId="0ea304e4-fd88-43e4-aecf-62256dd202c8" providerId="ADAL" clId="{4936051A-01E7-4D47-8A7A-B274F578FC58}" dt="2019-10-21T20:16:55.992" v="509" actId="1076"/>
          <ac:spMkLst>
            <pc:docMk/>
            <pc:sldMk cId="2961986591" sldId="266"/>
            <ac:spMk id="5" creationId="{E63A4D7B-3B54-4D05-A920-60DBCA1CA0A0}"/>
          </ac:spMkLst>
        </pc:spChg>
        <pc:spChg chg="add mod">
          <ac:chgData name="Pascalle Cup" userId="0ea304e4-fd88-43e4-aecf-62256dd202c8" providerId="ADAL" clId="{4936051A-01E7-4D47-8A7A-B274F578FC58}" dt="2019-10-21T20:17:43.318" v="523" actId="1076"/>
          <ac:spMkLst>
            <pc:docMk/>
            <pc:sldMk cId="2961986591" sldId="266"/>
            <ac:spMk id="6" creationId="{90AD9984-9BF5-4472-B645-8AA0376FA55B}"/>
          </ac:spMkLst>
        </pc:spChg>
        <pc:spChg chg="add mod">
          <ac:chgData name="Pascalle Cup" userId="0ea304e4-fd88-43e4-aecf-62256dd202c8" providerId="ADAL" clId="{4936051A-01E7-4D47-8A7A-B274F578FC58}" dt="2019-10-21T20:17:41.832" v="522" actId="1076"/>
          <ac:spMkLst>
            <pc:docMk/>
            <pc:sldMk cId="2961986591" sldId="266"/>
            <ac:spMk id="7" creationId="{C55EB6B5-30F5-4B40-8927-D08136C76B71}"/>
          </ac:spMkLst>
        </pc:spChg>
        <pc:spChg chg="add mod">
          <ac:chgData name="Pascalle Cup" userId="0ea304e4-fd88-43e4-aecf-62256dd202c8" providerId="ADAL" clId="{4936051A-01E7-4D47-8A7A-B274F578FC58}" dt="2019-10-21T20:17:39.856" v="521" actId="1076"/>
          <ac:spMkLst>
            <pc:docMk/>
            <pc:sldMk cId="2961986591" sldId="266"/>
            <ac:spMk id="8" creationId="{C4F56931-1893-46A3-9227-6887ABAFAAFD}"/>
          </ac:spMkLst>
        </pc:spChg>
        <pc:spChg chg="add mod">
          <ac:chgData name="Pascalle Cup" userId="0ea304e4-fd88-43e4-aecf-62256dd202c8" providerId="ADAL" clId="{4936051A-01E7-4D47-8A7A-B274F578FC58}" dt="2019-10-21T20:18:57.727" v="578" actId="1076"/>
          <ac:spMkLst>
            <pc:docMk/>
            <pc:sldMk cId="2961986591" sldId="266"/>
            <ac:spMk id="9" creationId="{3B7B8C5A-798C-448F-954F-59E4F67F4649}"/>
          </ac:spMkLst>
        </pc:spChg>
        <pc:spChg chg="add mod">
          <ac:chgData name="Pascalle Cup" userId="0ea304e4-fd88-43e4-aecf-62256dd202c8" providerId="ADAL" clId="{4936051A-01E7-4D47-8A7A-B274F578FC58}" dt="2019-10-21T20:18:19.919" v="559" actId="20577"/>
          <ac:spMkLst>
            <pc:docMk/>
            <pc:sldMk cId="2961986591" sldId="266"/>
            <ac:spMk id="10" creationId="{C9B0865E-0ADF-4FD6-8B13-3E282BA3CC2B}"/>
          </ac:spMkLst>
        </pc:spChg>
        <pc:spChg chg="add mod">
          <ac:chgData name="Pascalle Cup" userId="0ea304e4-fd88-43e4-aecf-62256dd202c8" providerId="ADAL" clId="{4936051A-01E7-4D47-8A7A-B274F578FC58}" dt="2019-10-21T20:19:22.892" v="584" actId="14100"/>
          <ac:spMkLst>
            <pc:docMk/>
            <pc:sldMk cId="2961986591" sldId="266"/>
            <ac:spMk id="11" creationId="{9B86BB93-B83D-4C81-AC80-3A7DC10332D6}"/>
          </ac:spMkLst>
        </pc:spChg>
        <pc:spChg chg="add mod">
          <ac:chgData name="Pascalle Cup" userId="0ea304e4-fd88-43e4-aecf-62256dd202c8" providerId="ADAL" clId="{4936051A-01E7-4D47-8A7A-B274F578FC58}" dt="2019-10-21T20:23:32.632" v="609" actId="14100"/>
          <ac:spMkLst>
            <pc:docMk/>
            <pc:sldMk cId="2961986591" sldId="266"/>
            <ac:spMk id="12" creationId="{DFFECEBC-5734-4C03-BDD0-73123B94604D}"/>
          </ac:spMkLst>
        </pc:spChg>
      </pc:sldChg>
    </pc:docChg>
  </pc:docChgLst>
  <pc:docChgLst>
    <pc:chgData name="Pascalle Cup" userId="0ea304e4-fd88-43e4-aecf-62256dd202c8" providerId="ADAL" clId="{0D8F539C-0440-4373-84B4-632E4531EFE2}"/>
    <pc:docChg chg="undo custSel addSld modSld">
      <pc:chgData name="Pascalle Cup" userId="0ea304e4-fd88-43e4-aecf-62256dd202c8" providerId="ADAL" clId="{0D8F539C-0440-4373-84B4-632E4531EFE2}" dt="2019-10-29T10:42:35.187" v="154" actId="1076"/>
      <pc:docMkLst>
        <pc:docMk/>
      </pc:docMkLst>
      <pc:sldChg chg="modSp">
        <pc:chgData name="Pascalle Cup" userId="0ea304e4-fd88-43e4-aecf-62256dd202c8" providerId="ADAL" clId="{0D8F539C-0440-4373-84B4-632E4531EFE2}" dt="2019-10-29T10:31:46.545" v="36" actId="313"/>
        <pc:sldMkLst>
          <pc:docMk/>
          <pc:sldMk cId="4240300181" sldId="256"/>
        </pc:sldMkLst>
        <pc:spChg chg="mod">
          <ac:chgData name="Pascalle Cup" userId="0ea304e4-fd88-43e4-aecf-62256dd202c8" providerId="ADAL" clId="{0D8F539C-0440-4373-84B4-632E4531EFE2}" dt="2019-10-23T18:55:24.199" v="1" actId="20577"/>
          <ac:spMkLst>
            <pc:docMk/>
            <pc:sldMk cId="4240300181" sldId="256"/>
            <ac:spMk id="3" creationId="{00000000-0000-0000-0000-000000000000}"/>
          </ac:spMkLst>
        </pc:spChg>
        <pc:spChg chg="mod">
          <ac:chgData name="Pascalle Cup" userId="0ea304e4-fd88-43e4-aecf-62256dd202c8" providerId="ADAL" clId="{0D8F539C-0440-4373-84B4-632E4531EFE2}" dt="2019-10-29T10:31:46.545" v="36" actId="313"/>
          <ac:spMkLst>
            <pc:docMk/>
            <pc:sldMk cId="4240300181" sldId="256"/>
            <ac:spMk id="5" creationId="{00000000-0000-0000-0000-000000000000}"/>
          </ac:spMkLst>
        </pc:spChg>
      </pc:sldChg>
      <pc:sldChg chg="modSp">
        <pc:chgData name="Pascalle Cup" userId="0ea304e4-fd88-43e4-aecf-62256dd202c8" providerId="ADAL" clId="{0D8F539C-0440-4373-84B4-632E4531EFE2}" dt="2019-10-29T10:31:57.238" v="46" actId="20577"/>
        <pc:sldMkLst>
          <pc:docMk/>
          <pc:sldMk cId="1471509800" sldId="262"/>
        </pc:sldMkLst>
        <pc:spChg chg="mod">
          <ac:chgData name="Pascalle Cup" userId="0ea304e4-fd88-43e4-aecf-62256dd202c8" providerId="ADAL" clId="{0D8F539C-0440-4373-84B4-632E4531EFE2}" dt="2019-10-29T10:31:57.238" v="46" actId="20577"/>
          <ac:spMkLst>
            <pc:docMk/>
            <pc:sldMk cId="1471509800" sldId="262"/>
            <ac:spMk id="2" creationId="{20EF1435-BAF1-4C7A-8B3B-D2AC3CD2D527}"/>
          </ac:spMkLst>
        </pc:spChg>
      </pc:sldChg>
      <pc:sldChg chg="addSp delSp modSp add">
        <pc:chgData name="Pascalle Cup" userId="0ea304e4-fd88-43e4-aecf-62256dd202c8" providerId="ADAL" clId="{0D8F539C-0440-4373-84B4-632E4531EFE2}" dt="2019-10-29T10:42:35.187" v="154" actId="1076"/>
        <pc:sldMkLst>
          <pc:docMk/>
          <pc:sldMk cId="1559096311" sldId="267"/>
        </pc:sldMkLst>
        <pc:spChg chg="add mod">
          <ac:chgData name="Pascalle Cup" userId="0ea304e4-fd88-43e4-aecf-62256dd202c8" providerId="ADAL" clId="{0D8F539C-0440-4373-84B4-632E4531EFE2}" dt="2019-10-29T10:42:35.187" v="154" actId="1076"/>
          <ac:spMkLst>
            <pc:docMk/>
            <pc:sldMk cId="1559096311" sldId="267"/>
            <ac:spMk id="2" creationId="{7BAE0986-6A3D-431B-A27F-D389D127AC60}"/>
          </ac:spMkLst>
        </pc:spChg>
        <pc:spChg chg="add mod">
          <ac:chgData name="Pascalle Cup" userId="0ea304e4-fd88-43e4-aecf-62256dd202c8" providerId="ADAL" clId="{0D8F539C-0440-4373-84B4-632E4531EFE2}" dt="2019-10-29T10:39:31.887" v="131"/>
          <ac:spMkLst>
            <pc:docMk/>
            <pc:sldMk cId="1559096311" sldId="267"/>
            <ac:spMk id="7" creationId="{D29239C0-08C8-40E5-BA5A-8E9A96AC1812}"/>
          </ac:spMkLst>
        </pc:spChg>
        <pc:spChg chg="add mod">
          <ac:chgData name="Pascalle Cup" userId="0ea304e4-fd88-43e4-aecf-62256dd202c8" providerId="ADAL" clId="{0D8F539C-0440-4373-84B4-632E4531EFE2}" dt="2019-10-29T10:42:25.765" v="147" actId="20577"/>
          <ac:spMkLst>
            <pc:docMk/>
            <pc:sldMk cId="1559096311" sldId="267"/>
            <ac:spMk id="8" creationId="{310C0A98-F192-4C44-8592-F873D6D864E6}"/>
          </ac:spMkLst>
        </pc:spChg>
        <pc:spChg chg="add mod">
          <ac:chgData name="Pascalle Cup" userId="0ea304e4-fd88-43e4-aecf-62256dd202c8" providerId="ADAL" clId="{0D8F539C-0440-4373-84B4-632E4531EFE2}" dt="2019-10-29T10:42:29.483" v="148" actId="1076"/>
          <ac:spMkLst>
            <pc:docMk/>
            <pc:sldMk cId="1559096311" sldId="267"/>
            <ac:spMk id="9" creationId="{3BB8F126-B223-4B78-9A2D-4682BE0D9D0C}"/>
          </ac:spMkLst>
        </pc:spChg>
        <pc:graphicFrameChg chg="add del mod">
          <ac:chgData name="Pascalle Cup" userId="0ea304e4-fd88-43e4-aecf-62256dd202c8" providerId="ADAL" clId="{0D8F539C-0440-4373-84B4-632E4531EFE2}" dt="2019-10-29T10:36:29.584" v="93"/>
          <ac:graphicFrameMkLst>
            <pc:docMk/>
            <pc:sldMk cId="1559096311" sldId="267"/>
            <ac:graphicFrameMk id="3" creationId="{6E58C32E-5835-4E14-AE27-2B30FA7EE844}"/>
          </ac:graphicFrameMkLst>
        </pc:graphicFrameChg>
        <pc:graphicFrameChg chg="add del mod modGraphic">
          <ac:chgData name="Pascalle Cup" userId="0ea304e4-fd88-43e4-aecf-62256dd202c8" providerId="ADAL" clId="{0D8F539C-0440-4373-84B4-632E4531EFE2}" dt="2019-10-29T10:37:19.384" v="103" actId="478"/>
          <ac:graphicFrameMkLst>
            <pc:docMk/>
            <pc:sldMk cId="1559096311" sldId="267"/>
            <ac:graphicFrameMk id="4" creationId="{80A265EB-D4D8-4232-B104-5E0E9D1898AB}"/>
          </ac:graphicFrameMkLst>
        </pc:graphicFrameChg>
        <pc:graphicFrameChg chg="add del mod">
          <ac:chgData name="Pascalle Cup" userId="0ea304e4-fd88-43e4-aecf-62256dd202c8" providerId="ADAL" clId="{0D8F539C-0440-4373-84B4-632E4531EFE2}" dt="2019-10-29T10:37:17.108" v="102" actId="478"/>
          <ac:graphicFrameMkLst>
            <pc:docMk/>
            <pc:sldMk cId="1559096311" sldId="267"/>
            <ac:graphicFrameMk id="5" creationId="{08A9AF36-0500-4C40-831D-E58CDAE56020}"/>
          </ac:graphicFrameMkLst>
        </pc:graphicFrameChg>
        <pc:graphicFrameChg chg="add del mod">
          <ac:chgData name="Pascalle Cup" userId="0ea304e4-fd88-43e4-aecf-62256dd202c8" providerId="ADAL" clId="{0D8F539C-0440-4373-84B4-632E4531EFE2}" dt="2019-10-29T10:38:03.742" v="106" actId="478"/>
          <ac:graphicFrameMkLst>
            <pc:docMk/>
            <pc:sldMk cId="1559096311" sldId="267"/>
            <ac:graphicFrameMk id="6" creationId="{8E6D5883-2D84-4564-82E3-399F6D4C88D8}"/>
          </ac:graphicFrameMkLst>
        </pc:graphicFrame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21T22:11:50.54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34959-E107-44D6-B924-8D56B2B5E950}" type="datetimeFigureOut">
              <a:rPr lang="nl-NL" smtClean="0"/>
              <a:t>29-10-2019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285D87-D5A5-4B3D-9F90-58C52EC023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721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285D87-D5A5-4B3D-9F90-58C52EC023BA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0332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29-10-2019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662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4800" dirty="0"/>
              <a:t>Les Stad en wijk </a:t>
            </a:r>
            <a:br>
              <a:rPr lang="nl-NL" sz="4800" dirty="0"/>
            </a:br>
            <a:r>
              <a:rPr lang="nl-NL" sz="4800" dirty="0"/>
              <a:t>lj3 p1 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1752600"/>
          </a:xfrm>
        </p:spPr>
        <p:txBody>
          <a:bodyPr>
            <a:normAutofit/>
          </a:bodyPr>
          <a:lstStyle/>
          <a:p>
            <a:r>
              <a:rPr lang="nl-NL" dirty="0"/>
              <a:t>Een-na-laatste les voor de toets	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0EF1435-BAF1-4C7A-8B3B-D2AC3CD2D527}"/>
              </a:ext>
            </a:extLst>
          </p:cNvPr>
          <p:cNvSpPr txBox="1"/>
          <p:nvPr/>
        </p:nvSpPr>
        <p:spPr>
          <a:xfrm>
            <a:off x="1115616" y="120787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Programma van deze les (1,5 uur)</a:t>
            </a:r>
            <a:r>
              <a:rPr lang="nl-NL" dirty="0"/>
              <a:t>: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1EC4335-2F44-4A19-A473-C3DF85DC9241}"/>
              </a:ext>
            </a:extLst>
          </p:cNvPr>
          <p:cNvSpPr txBox="1"/>
          <p:nvPr/>
        </p:nvSpPr>
        <p:spPr>
          <a:xfrm>
            <a:off x="1115616" y="1772816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1. Nieuwe begrippen: je krijgt informatie een uitleg over de verbanden tussen alle begrippen </a:t>
            </a:r>
          </a:p>
          <a:p>
            <a:pPr marL="342900" indent="-342900">
              <a:buAutoNum type="arabicPeriod"/>
            </a:pPr>
            <a:endParaRPr lang="nl-NL" dirty="0"/>
          </a:p>
          <a:p>
            <a:r>
              <a:rPr lang="nl-NL" dirty="0"/>
              <a:t>2. Wat is de link naar het werk in sociaal cultureel veld / ‘stad en </a:t>
            </a:r>
            <a:r>
              <a:rPr lang="nl-NL" dirty="0" err="1"/>
              <a:t>wijker</a:t>
            </a:r>
            <a:r>
              <a:rPr lang="nl-NL" dirty="0"/>
              <a:t>’</a:t>
            </a:r>
          </a:p>
          <a:p>
            <a:endParaRPr lang="nl-NL" dirty="0"/>
          </a:p>
          <a:p>
            <a:r>
              <a:rPr lang="nl-NL" dirty="0"/>
              <a:t>3. Aan de slag met een casus zodat het wat praktischer wordt.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3620498-AC87-40C4-867A-4388EB2958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307" y="3549036"/>
            <a:ext cx="4867275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0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5B0398A6-50C8-41EC-9103-A25E368C36A1}"/>
              </a:ext>
            </a:extLst>
          </p:cNvPr>
          <p:cNvSpPr/>
          <p:nvPr/>
        </p:nvSpPr>
        <p:spPr>
          <a:xfrm>
            <a:off x="899592" y="1540370"/>
            <a:ext cx="77026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Participatiemaatschappij = ‘Van iedereen die dat kan wordt gevraagd verantwoordelijkheid te nemen voor zijn of haar eigen leven en omgeving.’ </a:t>
            </a:r>
          </a:p>
          <a:p>
            <a:endParaRPr lang="nl-NL" sz="2400" dirty="0"/>
          </a:p>
          <a:p>
            <a:r>
              <a:rPr lang="nl-NL" sz="2400" dirty="0"/>
              <a:t>Bewonersparticipatie = Het meedoen van bewoners om hun eigen woonomgeving te verbeteren en hier verantwoordelijkheid in te nemen, vaak in samenwerking met gemeente of andere partners in de wijk.</a:t>
            </a:r>
          </a:p>
          <a:p>
            <a:endParaRPr lang="nl-NL" sz="2400" dirty="0"/>
          </a:p>
          <a:p>
            <a:r>
              <a:rPr lang="nl-NL" sz="2400" dirty="0"/>
              <a:t>Doelgroepen = Groepen bewoners die in een wijk wonen of werken en die je kunt onderscheiden en acties op kunt aanpassen (jongeren, alleenstaanden, migranten </a:t>
            </a:r>
            <a:r>
              <a:rPr lang="nl-NL" sz="2400" dirty="0" err="1"/>
              <a:t>etc</a:t>
            </a:r>
            <a:r>
              <a:rPr lang="nl-NL" sz="2400" dirty="0"/>
              <a:t>).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3E4F6E84-5C72-42EE-A022-5FA0A3CB3A48}"/>
              </a:ext>
            </a:extLst>
          </p:cNvPr>
          <p:cNvSpPr/>
          <p:nvPr/>
        </p:nvSpPr>
        <p:spPr>
          <a:xfrm>
            <a:off x="827584" y="630426"/>
            <a:ext cx="7096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nl-NL" sz="5400" b="1" cap="none" spc="0" dirty="0">
                <a:ln/>
                <a:solidFill>
                  <a:schemeClr val="accent3"/>
                </a:solidFill>
                <a:effectLst/>
              </a:rPr>
              <a:t>Drie nieuwe begrippen: </a:t>
            </a:r>
          </a:p>
        </p:txBody>
      </p:sp>
    </p:spTree>
    <p:extLst>
      <p:ext uri="{BB962C8B-B14F-4D97-AF65-F5344CB8AC3E}">
        <p14:creationId xmlns:p14="http://schemas.microsoft.com/office/powerpoint/2010/main" val="69804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F5A13C6B-02CA-46A5-8AC2-E8258B29D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052736"/>
            <a:ext cx="4048844" cy="510154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kstballon: ovaal 2">
            <a:extLst>
              <a:ext uri="{FF2B5EF4-FFF2-40B4-BE49-F238E27FC236}">
                <a16:creationId xmlns:a16="http://schemas.microsoft.com/office/drawing/2014/main" id="{C7DAA2D8-FD3C-4148-B8D4-3BE7568D2871}"/>
              </a:ext>
            </a:extLst>
          </p:cNvPr>
          <p:cNvSpPr/>
          <p:nvPr/>
        </p:nvSpPr>
        <p:spPr>
          <a:xfrm rot="822188">
            <a:off x="5514139" y="1845020"/>
            <a:ext cx="3240360" cy="165618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Maak je eigen </a:t>
            </a:r>
            <a:r>
              <a:rPr lang="nl-NL" dirty="0" err="1"/>
              <a:t>mindmap</a:t>
            </a:r>
            <a:r>
              <a:rPr lang="nl-NL" dirty="0"/>
              <a:t> met alle begrippen</a:t>
            </a:r>
          </a:p>
        </p:txBody>
      </p:sp>
    </p:spTree>
    <p:extLst>
      <p:ext uri="{BB962C8B-B14F-4D97-AF65-F5344CB8AC3E}">
        <p14:creationId xmlns:p14="http://schemas.microsoft.com/office/powerpoint/2010/main" val="100592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BAE0986-6A3D-431B-A27F-D389D127AC60}"/>
              </a:ext>
            </a:extLst>
          </p:cNvPr>
          <p:cNvSpPr txBox="1"/>
          <p:nvPr/>
        </p:nvSpPr>
        <p:spPr>
          <a:xfrm>
            <a:off x="971600" y="112474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     Begrippen uit periode 1: 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29239C0-08C8-40E5-BA5A-8E9A96AC1812}"/>
              </a:ext>
            </a:extLst>
          </p:cNvPr>
          <p:cNvSpPr/>
          <p:nvPr/>
        </p:nvSpPr>
        <p:spPr>
          <a:xfrm>
            <a:off x="2286000" y="-15176093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l-NL" sz="1400" dirty="0"/>
          </a:p>
          <a:p>
            <a:r>
              <a:rPr lang="nl-NL" sz="1400" dirty="0"/>
              <a:t>Wijkschouw</a:t>
            </a:r>
          </a:p>
          <a:p>
            <a:endParaRPr lang="nl-NL" sz="1400" dirty="0"/>
          </a:p>
          <a:p>
            <a:r>
              <a:rPr lang="nl-NL" sz="1400" dirty="0"/>
              <a:t>SWOT-analyse</a:t>
            </a:r>
          </a:p>
          <a:p>
            <a:endParaRPr lang="nl-NL" sz="1400" dirty="0"/>
          </a:p>
          <a:p>
            <a:r>
              <a:rPr lang="nl-NL" sz="1400" dirty="0"/>
              <a:t>Wijkbeschrijving</a:t>
            </a:r>
          </a:p>
          <a:p>
            <a:endParaRPr lang="nl-NL" sz="1400" dirty="0"/>
          </a:p>
          <a:p>
            <a:r>
              <a:rPr lang="nl-NL" sz="1400" dirty="0"/>
              <a:t>Objectieve beoordeling</a:t>
            </a:r>
          </a:p>
          <a:p>
            <a:endParaRPr lang="nl-NL" sz="1400" dirty="0"/>
          </a:p>
          <a:p>
            <a:r>
              <a:rPr lang="nl-NL" sz="1400" dirty="0"/>
              <a:t>Subjectieve beoordeling</a:t>
            </a:r>
          </a:p>
          <a:p>
            <a:endParaRPr lang="nl-NL" sz="1400" dirty="0"/>
          </a:p>
          <a:p>
            <a:r>
              <a:rPr lang="nl-NL" sz="1400" dirty="0"/>
              <a:t>Doelgroepen</a:t>
            </a:r>
          </a:p>
          <a:p>
            <a:endParaRPr lang="nl-NL" sz="1400" dirty="0"/>
          </a:p>
          <a:p>
            <a:r>
              <a:rPr lang="nl-NL" sz="1400" dirty="0" err="1"/>
              <a:t>Desk-research</a:t>
            </a:r>
            <a:endParaRPr lang="nl-NL" sz="1400" dirty="0"/>
          </a:p>
          <a:p>
            <a:endParaRPr lang="nl-NL" sz="1400" dirty="0"/>
          </a:p>
          <a:p>
            <a:r>
              <a:rPr lang="nl-NL" sz="1400" dirty="0"/>
              <a:t>Field-research</a:t>
            </a:r>
          </a:p>
          <a:p>
            <a:endParaRPr lang="nl-NL" sz="1400" dirty="0"/>
          </a:p>
          <a:p>
            <a:r>
              <a:rPr lang="nl-NL" sz="1400" dirty="0"/>
              <a:t>Maatschappelijke organisaties</a:t>
            </a:r>
          </a:p>
          <a:p>
            <a:endParaRPr lang="nl-NL" sz="1400" dirty="0"/>
          </a:p>
          <a:p>
            <a:r>
              <a:rPr lang="nl-NL" sz="1400" dirty="0"/>
              <a:t>Voorzieningen 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310C0A98-F192-4C44-8592-F873D6D864E6}"/>
              </a:ext>
            </a:extLst>
          </p:cNvPr>
          <p:cNvSpPr/>
          <p:nvPr/>
        </p:nvSpPr>
        <p:spPr>
          <a:xfrm>
            <a:off x="1187624" y="18593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/>
              <a:t>Leefbaarheid</a:t>
            </a:r>
          </a:p>
          <a:p>
            <a:r>
              <a:rPr lang="nl-NL" dirty="0"/>
              <a:t>Wijkontwikkeling</a:t>
            </a:r>
          </a:p>
          <a:p>
            <a:r>
              <a:rPr lang="nl-NL" dirty="0"/>
              <a:t>Sociale kwaliteit</a:t>
            </a:r>
          </a:p>
          <a:p>
            <a:r>
              <a:rPr lang="nl-NL" dirty="0"/>
              <a:t>Demografie</a:t>
            </a:r>
          </a:p>
          <a:p>
            <a:r>
              <a:rPr lang="nl-NL" dirty="0"/>
              <a:t>Fysieke woonomgeving </a:t>
            </a:r>
          </a:p>
          <a:p>
            <a:r>
              <a:rPr lang="nl-NL" dirty="0"/>
              <a:t>Sociale veiligheid</a:t>
            </a:r>
          </a:p>
          <a:p>
            <a:r>
              <a:rPr lang="nl-NL" dirty="0"/>
              <a:t>Fysieke veiligheid</a:t>
            </a:r>
          </a:p>
          <a:p>
            <a:r>
              <a:rPr lang="nl-NL" dirty="0"/>
              <a:t>Sociale cohesie: </a:t>
            </a:r>
          </a:p>
          <a:p>
            <a:r>
              <a:rPr lang="nl-NL" dirty="0"/>
              <a:t>Duurzame wijk</a:t>
            </a:r>
          </a:p>
          <a:p>
            <a:r>
              <a:rPr lang="nl-NL" dirty="0"/>
              <a:t>Bewonersparticipatie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BB8F126-B223-4B78-9A2D-4682BE0D9D0C}"/>
              </a:ext>
            </a:extLst>
          </p:cNvPr>
          <p:cNvSpPr txBox="1"/>
          <p:nvPr/>
        </p:nvSpPr>
        <p:spPr>
          <a:xfrm>
            <a:off x="5076056" y="1847598"/>
            <a:ext cx="28803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Wijkschouw</a:t>
            </a:r>
          </a:p>
          <a:p>
            <a:r>
              <a:rPr lang="nl-NL" dirty="0"/>
              <a:t>SWOT-analyse</a:t>
            </a:r>
          </a:p>
          <a:p>
            <a:r>
              <a:rPr lang="nl-NL" dirty="0"/>
              <a:t>Wijkbeschrijving</a:t>
            </a:r>
          </a:p>
          <a:p>
            <a:r>
              <a:rPr lang="nl-NL" dirty="0"/>
              <a:t>Objectieve beoordeling</a:t>
            </a:r>
          </a:p>
          <a:p>
            <a:r>
              <a:rPr lang="nl-NL" dirty="0"/>
              <a:t>Subjectieve beoordeling</a:t>
            </a:r>
          </a:p>
          <a:p>
            <a:r>
              <a:rPr lang="nl-NL" dirty="0"/>
              <a:t>Doelgroepen</a:t>
            </a:r>
          </a:p>
          <a:p>
            <a:r>
              <a:rPr lang="nl-NL" dirty="0" err="1"/>
              <a:t>Desk-research</a:t>
            </a:r>
            <a:endParaRPr lang="nl-NL" dirty="0"/>
          </a:p>
          <a:p>
            <a:r>
              <a:rPr lang="nl-NL" dirty="0"/>
              <a:t>Maatschappelijke organisaties</a:t>
            </a:r>
          </a:p>
          <a:p>
            <a:r>
              <a:rPr lang="nl-NL" dirty="0"/>
              <a:t>Voorzieningen </a:t>
            </a:r>
          </a:p>
        </p:txBody>
      </p:sp>
    </p:spTree>
    <p:extLst>
      <p:ext uri="{BB962C8B-B14F-4D97-AF65-F5344CB8AC3E}">
        <p14:creationId xmlns:p14="http://schemas.microsoft.com/office/powerpoint/2010/main" val="155909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7232516-C4E1-474C-890A-60E3367CC7EB}"/>
              </a:ext>
            </a:extLst>
          </p:cNvPr>
          <p:cNvSpPr txBox="1"/>
          <p:nvPr/>
        </p:nvSpPr>
        <p:spPr>
          <a:xfrm>
            <a:off x="350430" y="1032126"/>
            <a:ext cx="55446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Aan de slag met wat praktijksituaties! </a:t>
            </a:r>
          </a:p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E63A4D7B-3B54-4D05-A920-60DBCA1CA0A0}"/>
              </a:ext>
            </a:extLst>
          </p:cNvPr>
          <p:cNvSpPr/>
          <p:nvPr/>
        </p:nvSpPr>
        <p:spPr>
          <a:xfrm>
            <a:off x="2267744" y="1689474"/>
            <a:ext cx="2665217" cy="369332"/>
          </a:xfrm>
          <a:prstGeom prst="rect">
            <a:avLst/>
          </a:prstGeom>
          <a:ln>
            <a:solidFill>
              <a:schemeClr val="accent3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CASUS 1 De Gezonde wijk!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0AD9984-9BF5-4472-B645-8AA0376FA55B}"/>
              </a:ext>
            </a:extLst>
          </p:cNvPr>
          <p:cNvSpPr/>
          <p:nvPr/>
        </p:nvSpPr>
        <p:spPr>
          <a:xfrm>
            <a:off x="544252" y="2290636"/>
            <a:ext cx="5199348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nl-NL" dirty="0"/>
              <a:t>CASUS 2: Mantelzorgers in de wijk ondersteunen.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55EB6B5-30F5-4B40-8927-D08136C76B71}"/>
              </a:ext>
            </a:extLst>
          </p:cNvPr>
          <p:cNvSpPr/>
          <p:nvPr/>
        </p:nvSpPr>
        <p:spPr>
          <a:xfrm>
            <a:off x="6000075" y="2064754"/>
            <a:ext cx="2468496" cy="369332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CASUS 3: Van het gas af!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4F56931-1893-46A3-9227-6887ABAFAAFD}"/>
              </a:ext>
            </a:extLst>
          </p:cNvPr>
          <p:cNvSpPr/>
          <p:nvPr/>
        </p:nvSpPr>
        <p:spPr>
          <a:xfrm>
            <a:off x="5231979" y="1530526"/>
            <a:ext cx="3236592" cy="36933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CASUS 4: samenleven in de wijk!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3B7B8C5A-798C-448F-954F-59E4F67F4649}"/>
              </a:ext>
            </a:extLst>
          </p:cNvPr>
          <p:cNvSpPr/>
          <p:nvPr/>
        </p:nvSpPr>
        <p:spPr>
          <a:xfrm>
            <a:off x="969773" y="2930265"/>
            <a:ext cx="4348306" cy="369332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nl-NL" dirty="0"/>
              <a:t>CASUS 5; een nieuwe voorziening in de wijk!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C9B0865E-0ADF-4FD6-8B13-3E282BA3CC2B}"/>
              </a:ext>
            </a:extLst>
          </p:cNvPr>
          <p:cNvSpPr/>
          <p:nvPr/>
        </p:nvSpPr>
        <p:spPr>
          <a:xfrm>
            <a:off x="466097" y="3959704"/>
            <a:ext cx="8211806" cy="230832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nl-NL" b="1" dirty="0"/>
              <a:t>Centrale vragen bij casussen:</a:t>
            </a:r>
          </a:p>
          <a:p>
            <a:endParaRPr lang="nl-NL" dirty="0"/>
          </a:p>
          <a:p>
            <a:r>
              <a:rPr lang="nl-NL" dirty="0"/>
              <a:t>1. Op welke manieren kun je de participatie van de bewoners organiseren?</a:t>
            </a:r>
          </a:p>
          <a:p>
            <a:endParaRPr lang="nl-NL" dirty="0"/>
          </a:p>
          <a:p>
            <a:r>
              <a:rPr lang="nl-NL" dirty="0"/>
              <a:t>2. Welke doelgroepen en organisaties betrek je bij je casus?</a:t>
            </a:r>
          </a:p>
          <a:p>
            <a:endParaRPr lang="nl-NL" dirty="0"/>
          </a:p>
          <a:p>
            <a:r>
              <a:rPr lang="nl-NL" dirty="0"/>
              <a:t>3. Welke 3 ideeën hebben je om de leefbaarheid voor de wijk te versterken en aan je doel te werken?</a:t>
            </a:r>
          </a:p>
        </p:txBody>
      </p:sp>
      <p:sp>
        <p:nvSpPr>
          <p:cNvPr id="11" name="Tekstballon: ovaal 10">
            <a:extLst>
              <a:ext uri="{FF2B5EF4-FFF2-40B4-BE49-F238E27FC236}">
                <a16:creationId xmlns:a16="http://schemas.microsoft.com/office/drawing/2014/main" id="{9B86BB93-B83D-4C81-AC80-3A7DC10332D6}"/>
              </a:ext>
            </a:extLst>
          </p:cNvPr>
          <p:cNvSpPr/>
          <p:nvPr/>
        </p:nvSpPr>
        <p:spPr>
          <a:xfrm rot="1376211">
            <a:off x="6553633" y="3248777"/>
            <a:ext cx="2455997" cy="1036694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Individueel</a:t>
            </a:r>
            <a:r>
              <a:rPr lang="nl-NL" dirty="0"/>
              <a:t>!</a:t>
            </a:r>
          </a:p>
        </p:txBody>
      </p:sp>
      <p:sp>
        <p:nvSpPr>
          <p:cNvPr id="12" name="Tekstballon: ovaal 11">
            <a:extLst>
              <a:ext uri="{FF2B5EF4-FFF2-40B4-BE49-F238E27FC236}">
                <a16:creationId xmlns:a16="http://schemas.microsoft.com/office/drawing/2014/main" id="{DFFECEBC-5734-4C03-BDD0-73123B94604D}"/>
              </a:ext>
            </a:extLst>
          </p:cNvPr>
          <p:cNvSpPr/>
          <p:nvPr/>
        </p:nvSpPr>
        <p:spPr>
          <a:xfrm>
            <a:off x="6732240" y="99270"/>
            <a:ext cx="2061330" cy="1006546"/>
          </a:xfrm>
          <a:prstGeom prst="wedgeEllipseCallou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 minuten </a:t>
            </a:r>
          </a:p>
        </p:txBody>
      </p:sp>
    </p:spTree>
    <p:extLst>
      <p:ext uri="{BB962C8B-B14F-4D97-AF65-F5344CB8AC3E}">
        <p14:creationId xmlns:p14="http://schemas.microsoft.com/office/powerpoint/2010/main" val="296198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86B35980-61B9-402F-A618-275F4E36EF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234"/>
          <a:stretch/>
        </p:blipFill>
        <p:spPr>
          <a:xfrm>
            <a:off x="3635896" y="2420888"/>
            <a:ext cx="4330402" cy="340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1797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71F80C-4DA7-4034-A9A4-3F5CED3645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447D083-A6FD-41D6-A44F-C4F1AF0BEA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874AD-5560-4A86-857B-EB68772020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313</Words>
  <Application>Microsoft Office PowerPoint</Application>
  <PresentationFormat>Diavoorstelling (4:3)</PresentationFormat>
  <Paragraphs>71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Les Stad en wijk  lj3 p1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Pascalle Cup</cp:lastModifiedBy>
  <cp:revision>60</cp:revision>
  <dcterms:created xsi:type="dcterms:W3CDTF">2013-11-15T15:05:42Z</dcterms:created>
  <dcterms:modified xsi:type="dcterms:W3CDTF">2019-10-29T10:42:41Z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